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7" r:id="rId2"/>
    <p:sldId id="259" r:id="rId3"/>
  </p:sldIdLst>
  <p:sldSz cx="13208000" cy="9906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4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49" d="100"/>
          <a:sy n="49" d="100"/>
        </p:scale>
        <p:origin x="138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D1345-EBC5-4C47-B234-48EEA0F92F5F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18364-00A8-41D8-A35E-163960DBD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85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4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62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3"/>
            <a:ext cx="2847975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3"/>
            <a:ext cx="8378825" cy="83948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97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14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6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0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82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1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4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70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3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06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3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75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604A-802D-42BE-A6E9-C20090E13C42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7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3FFC7-8E88-4BC9-9A8F-DD59C78F2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9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3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154"/>
            <a:ext cx="13214368" cy="87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72915" y="1129619"/>
            <a:ext cx="12564721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CFE-CGC</a:t>
            </a:r>
            <a:r>
              <a:rPr lang="fr-F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Airbus Helicopters</a:t>
            </a:r>
          </a:p>
          <a:p>
            <a:pPr algn="ctr"/>
            <a:r>
              <a:rPr lang="fr-F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vous convie à son </a:t>
            </a:r>
          </a:p>
          <a:p>
            <a:pPr algn="ctr"/>
            <a:r>
              <a:rPr lang="fr-F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Apéro Concert </a:t>
            </a:r>
            <a:r>
              <a:rPr lang="fr-FR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Caritatif</a:t>
            </a:r>
          </a:p>
          <a:p>
            <a:pPr algn="ctr"/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Leruski 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</a:t>
            </a:r>
            <a:endParaRPr 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bénéfice de l’association :</a:t>
            </a: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Jeudi </a:t>
            </a:r>
            <a:r>
              <a:rPr lang="fr-F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Septembre à </a:t>
            </a:r>
            <a:r>
              <a:rPr lang="fr-F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18H30</a:t>
            </a:r>
            <a:r>
              <a:rPr lang="fr-F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Salle Polyvalente</a:t>
            </a:r>
          </a:p>
          <a:p>
            <a:pPr algn="ctr"/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Complexe Sportif et Culturel Airbus 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Helicopters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342"/>
            <a:ext cx="4138185" cy="30722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21155" y="8625480"/>
            <a:ext cx="8823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toute information 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Elsa Pais au 06 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03 54 66 82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9" y="5190513"/>
            <a:ext cx="24193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3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" y="611717"/>
            <a:ext cx="13214368" cy="87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4"/>
            <a:ext cx="2869463" cy="21303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86637" y="992853"/>
            <a:ext cx="8737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Apéro Concert Caritatif</a:t>
            </a:r>
          </a:p>
          <a:p>
            <a:pPr algn="ctr"/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bénéfice de l’association :</a:t>
            </a:r>
          </a:p>
          <a:p>
            <a:pPr algn="ctr"/>
            <a:endParaRPr lang="fr-F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700" y="901295"/>
            <a:ext cx="2460120" cy="1704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6342" y="2990969"/>
            <a:ext cx="4198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don ici *: </a:t>
            </a:r>
            <a:endParaRPr lang="fr-F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144" y="6886737"/>
            <a:ext cx="12639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contribution peut se faire : </a:t>
            </a:r>
          </a:p>
          <a:p>
            <a:pPr marL="285750" indent="-285750" algn="ctr">
              <a:buFontTx/>
              <a:buChar char="-"/>
            </a:pP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cagnotte en ligne sur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helloasso.com (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QR code) </a:t>
            </a:r>
          </a:p>
          <a:p>
            <a:pPr marL="285750" indent="-285750" algn="ctr">
              <a:buFontTx/>
              <a:buChar char="-"/>
            </a:pP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 J sur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6514" y="8439738"/>
            <a:ext cx="1156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(intégralité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dons collectés par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l’association et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déductibles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impôts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*1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= 1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entrée =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10€ mini</a:t>
            </a:r>
          </a:p>
          <a:p>
            <a:pPr algn="ctr"/>
            <a:endParaRPr lang="fr-F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09" y="3979539"/>
            <a:ext cx="2752055" cy="27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</Words>
  <Application>Microsoft Office PowerPoint</Application>
  <PresentationFormat>Personnalisé</PresentationFormat>
  <Paragraphs>24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Airbus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PAIS-MAMEDE, Elsa</dc:creator>
  <cp:lastModifiedBy>PAIS-MAMEDE, Elsa</cp:lastModifiedBy>
  <cp:revision>61</cp:revision>
  <dcterms:created xsi:type="dcterms:W3CDTF">2019-05-22T08:36:38Z</dcterms:created>
  <dcterms:modified xsi:type="dcterms:W3CDTF">2019-06-24T14:49:09Z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